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sldIdLst>
    <p:sldId id="472" r:id="rId3"/>
    <p:sldId id="481" r:id="rId4"/>
    <p:sldId id="480" r:id="rId5"/>
    <p:sldId id="473" r:id="rId6"/>
  </p:sldIdLst>
  <p:sldSz cx="12192000" cy="6858000"/>
  <p:notesSz cx="6858000" cy="9144000"/>
  <p:embeddedFontLst>
    <p:embeddedFont>
      <p:font typeface="프리젠테이션 5 Medium" charset="-127"/>
      <p:regular r:id="rId7"/>
    </p:embeddedFont>
    <p:embeddedFont>
      <p:font typeface="프리젠테이션 7 Bold" charset="-127"/>
      <p:bold r:id="rId8"/>
    </p:embeddedFont>
    <p:embeddedFont>
      <p:font typeface="프리젠테이션 8 ExtraBold" charset="-127"/>
      <p:bold r:id="rId9"/>
    </p:embeddedFont>
    <p:embeddedFont>
      <p:font typeface="프리젠테이션 9 Black" charset="-127"/>
      <p:bold r:id="rId10"/>
    </p:embeddedFont>
    <p:embeddedFont>
      <p:font typeface="Pretendard" panose="02000503000000020004" pitchFamily="2" charset="-127"/>
      <p:regular r:id="rId11"/>
      <p:bold r:id="rId12"/>
    </p:embeddedFont>
    <p:embeddedFont>
      <p:font typeface="Pretendard ExtraBold" panose="02000903000000020004" pitchFamily="2" charset="-127"/>
      <p:bold r:id="rId13"/>
    </p:embeddedFont>
    <p:embeddedFont>
      <p:font typeface="Pretendard Light" panose="02000403000000020004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65" userDrawn="1">
          <p15:clr>
            <a:srgbClr val="A4A3A4"/>
          </p15:clr>
        </p15:guide>
        <p15:guide id="4" pos="483" userDrawn="1">
          <p15:clr>
            <a:srgbClr val="A4A3A4"/>
          </p15:clr>
        </p15:guide>
        <p15:guide id="5" pos="7015" userDrawn="1">
          <p15:clr>
            <a:srgbClr val="A4A3A4"/>
          </p15:clr>
        </p15:guide>
        <p15:guide id="6" pos="7197" userDrawn="1">
          <p15:clr>
            <a:srgbClr val="A4A3A4"/>
          </p15:clr>
        </p15:guide>
        <p15:guide id="7" orient="horz" pos="618" userDrawn="1">
          <p15:clr>
            <a:srgbClr val="A4A3A4"/>
          </p15:clr>
        </p15:guide>
        <p15:guide id="8" orient="horz" pos="391" userDrawn="1">
          <p15:clr>
            <a:srgbClr val="A4A3A4"/>
          </p15:clr>
        </p15:guide>
        <p15:guide id="9" orient="horz" pos="3589" userDrawn="1">
          <p15:clr>
            <a:srgbClr val="A4A3A4"/>
          </p15:clr>
        </p15:guide>
        <p15:guide id="10" orient="horz" pos="3906" userDrawn="1">
          <p15:clr>
            <a:srgbClr val="A4A3A4"/>
          </p15:clr>
        </p15:guide>
        <p15:guide id="11" orient="horz" pos="3838" userDrawn="1">
          <p15:clr>
            <a:srgbClr val="A4A3A4"/>
          </p15:clr>
        </p15:guide>
        <p15:guide id="12" pos="36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3F3"/>
    <a:srgbClr val="9A5BC9"/>
    <a:srgbClr val="914CC4"/>
    <a:srgbClr val="C19ADE"/>
    <a:srgbClr val="7937AC"/>
    <a:srgbClr val="384C9E"/>
    <a:srgbClr val="248881"/>
    <a:srgbClr val="366B8C"/>
    <a:srgbClr val="FAFAFA"/>
    <a:srgbClr val="E51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43" autoAdjust="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846" y="108"/>
      </p:cViewPr>
      <p:guideLst>
        <p:guide orient="horz" pos="2137"/>
        <p:guide pos="3840"/>
        <p:guide pos="665"/>
        <p:guide pos="483"/>
        <p:guide pos="7015"/>
        <p:guide pos="7197"/>
        <p:guide orient="horz" pos="618"/>
        <p:guide orient="horz" pos="391"/>
        <p:guide orient="horz" pos="3589"/>
        <p:guide orient="horz" pos="3906"/>
        <p:guide orient="horz" pos="3838"/>
        <p:guide pos="3659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jpg>
</file>

<file path=ppt/media/image4.png>
</file>

<file path=ppt/media/image5.jpe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B6DFBD-5C8A-4513-AC9D-879148F557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8AA4DDF-BAD7-42BF-8706-4A74579F1D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4A4039-5BF7-40E0-B44A-E3E6F3554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2E5D47-71AB-4766-9443-3E6A1AA47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EA3501-9062-45DB-BB82-A17FE5F23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884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98B4E9-D4F3-4936-8308-8BBF57184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6EE0EC-C9F4-4F3C-A675-F8C876F2F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2AD2A0-4457-4A01-BC72-EE5461E70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770EE2-5628-4BB7-8432-1C4622C67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D5F3BE-1BD2-4B78-AC24-841D67CA5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480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6F3F0D6-E624-493E-9278-651FA134E1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B47BEC-C461-4D18-9072-E764C42B85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1BDD50-5065-4236-9E26-4E8206569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B96406-17C4-419B-8311-4593AFF0D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A960E-130F-40CE-9F0D-49833D26E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458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69B071-FB08-43C6-B4B5-434D8375A4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1817B9-7BAA-4F62-86E2-ABE7ABFFC5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B25546-FB9C-4E50-AAE7-60C8C71EC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3F3BC-7885-4968-B9EA-2006DD7DD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A88DB6-715C-46F5-A155-2C9D6E72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1055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830796-38FD-44DD-9A80-15A2AF4AA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5F0C74-823F-432B-9B9F-FCFE8C567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DF22FB-97B8-4A68-BEAD-A69BB9C82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1CE93E-624F-44D6-BA83-7240EC1B8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EA237A-09F0-42C0-BBE0-8CD199561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366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F421B7-12D8-41C3-A665-DF647EAB3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393ADB-8721-4D9C-B469-1FDD49903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C8DF52-DF07-4B8C-9F3E-1EBB0F39B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0FD3FB-D0C9-4CEE-83C8-C06454443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B6FDA7-B041-4986-ADE1-F1530251D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2252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823B79-8051-4088-8783-2E8B34C9E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7AC001-F49D-44F5-B9BC-5204BCCA0F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44D32D-1B7E-43C5-B97A-56164CC49D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91AB4C-E1B2-4D53-8E89-F8EA3055F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A73C19-5731-478A-AACB-F45C51952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008E89-8091-44CF-8AF7-5E9B7918A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7848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B71BA7-3890-43BB-A1A4-B1B6F2608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2D7284-5BAE-444F-B4E3-90DE27E45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6292AF-9E8E-47F8-AF0F-35BF6493B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995CD85-4CD8-4B31-B531-4226D30A8F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9E459C4-98A0-4D9A-8975-158886D51C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27C7AD-69BD-4007-94F6-D8F31BAAF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02FF37-7861-4942-AE12-A969AD918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D9991CF-43A5-43CA-8C5F-C7AA1A6A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296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CC3ABC-446B-4BE2-8836-DC153A82E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1778B75-0A2D-4D0B-9BFA-F1B65B600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C8E6CD-168B-4E7F-A5EA-A112287EF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989852-6B37-47DE-AB14-57AC6C58A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1686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F5A0914-AED2-4A0E-80FD-3AD7F31D2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3C4FA6F-5237-4E9E-B8B0-A075628F6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EA11C7-8370-48D2-92A9-D67451AE0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93410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2251EF-991D-4746-A0A2-854DBC610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54BEDE-89FF-46AE-903E-6C1675621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79371E3-0BFB-4EDC-8695-0FC2048C1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A7E090-F22D-4DA3-9E3D-2F7531F73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312BD3-E195-4706-AD81-A115E309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C3F219-2777-4288-938E-6F0F37E57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797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E6E059-2273-43F0-97C8-27CA36A28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A6748C-47B5-472F-879E-BB6A61333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33FADC-9312-416B-A3F6-0ACAF5024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8B9CAB-0629-41EE-8B28-DD53646FE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218C90-3FE4-4811-9943-696EFCE66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237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44B25F-CFBD-4534-8C3D-37A49C890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3DBDDF8-3016-4429-A7E9-4F90C1D9BC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BF868B-1CC9-4B4C-88B3-E67E8BF97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CA9467-0CF0-4107-ABE3-FA9112722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306B15-C42D-463B-8965-1CED1D686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C6E6C3-C876-4678-9B51-C5ABBCB6E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1400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FC2C29-D27F-4889-80B9-B27E99094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13BD96-EF9C-472A-B966-85AB8F7C81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8B974E-D3CC-48B3-8494-13E268BB5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1EBC5A-67F3-488B-8876-F53B6F7F6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0CBA61-9AA9-4CEC-BE5A-D46B2CE1E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9849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79A052F-0435-47D8-8B30-3DE368CCEC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42E86D-B356-4395-A30E-7EBD5E7757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45CC2F-9A71-4BAD-80D5-54AC03FCC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140472-45F1-4618-84B5-B4C3FE2FD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B65B81-F7EC-477E-82E0-BE0DB700B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078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941182-B5D5-42B7-8C01-DD67C031D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99069B-8464-4F86-80D1-A6BC4C83B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A64FFA-A389-47DE-83C3-2218BB726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5DB5F7-2143-4603-8B79-8D3D5DEBC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5BC597-B265-4277-B978-F3C700D6F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1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1575BF-6CCC-4BF2-BB39-D768C0DBB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DA605D-C50A-472D-8DF3-7C5D84EA5A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849EB64-7663-4E3E-A25C-C250842E4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4877CE-4A87-4200-874C-97CB15767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7A164E-487E-4B77-9A88-34E65C030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B79AB2-AC26-4A28-87C1-3AD67F9C1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9408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578427-7076-4A2B-BAA9-C9C307858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55CC09-C24A-4883-964E-AFFC292E6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6273DE2-D481-4B76-9973-990F54F96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7851D39-5D8E-43DF-924C-A04F35234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0F861D6-ECA2-417D-9102-4B072ED022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385E968-EA55-4494-AAF0-6B6AB5A5B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C5FD26-CCAD-45FF-A1EE-9F889D540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1F1C0F-57C8-4853-8B2B-745859A6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816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8A97FF-0A2C-4360-BC1B-55A729175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AAFE412-EBEE-4AE6-A468-6EC9DA2A4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B5F5C4-C332-4CCF-8EC7-424E9A931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BE70E4-6ADD-4C39-BA56-8BA229E62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679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7B63D4B-3444-4791-B93F-2CADEDA29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8CF2B3-B9B0-4B3E-A3BE-EDB25C900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C80571-15BF-42F5-A43E-D1F1E8FD8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33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CD8219-EAF8-4797-8E60-B787266CF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705D5A-0B34-4871-BA52-B7F349812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22658C-1868-4062-9461-533100FD8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4C3C90-9EAE-4584-8CAA-7FED2918C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EBB570-EF07-45C5-9A30-C1B699BAE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4835B7-49A9-4F6E-A22A-F2016F1E6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88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D7CE95-3D45-451F-92F7-FD77CF196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E3FC15A-0D79-4D3F-A227-8B425143C0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A8658A-30FC-4E2E-A6DB-8CE30F11A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35739E-C4B1-4B7E-81EF-C601DC2C4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E6A61C-06BF-4916-94A4-9EF959C86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B3ACA1-B7CA-4200-982E-F16A27CC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767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38C2267-9CC9-4571-9CDF-F5A874A48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CE9385-6C4B-4C3F-A2E8-E3CAB1E58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986399-D57F-49E2-B92D-8B0C681572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746E05-1ED0-42E7-80C8-8200A0CD55F4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229863-FE18-4932-A57F-03ECF69104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E4759C-1BB9-4DCC-900E-2BCE19FDC0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338AE-DF10-4F12-A96B-9120D96010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347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A05627B-01AE-4E01-8138-DEA4CF295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EC3F03-3225-4F70-B45C-005AE161A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46C67F-DAD9-45CE-A051-F80224653C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2CADD-1DBC-41E8-85A3-4640C873C438}" type="datetimeFigureOut">
              <a:rPr lang="ko-KR" altLang="en-US" smtClean="0"/>
              <a:t>2026-02-06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6C66DE-77D3-4C0C-9FB8-1701C98250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1ECC24-3B3C-4701-993F-32B575656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9B8C7-4BE6-4663-9C4C-4E12062259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260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FE3B50E2-2A21-4CC0-B87E-07136CB3B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B958AA7-1DF7-487D-84F2-C8CA117A8D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7272" y="5661830"/>
            <a:ext cx="1250950" cy="2159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06070A-4066-44A6-892B-E569B4989A29}"/>
              </a:ext>
            </a:extLst>
          </p:cNvPr>
          <p:cNvSpPr txBox="1"/>
          <p:nvPr/>
        </p:nvSpPr>
        <p:spPr>
          <a:xfrm>
            <a:off x="818432" y="2601504"/>
            <a:ext cx="8096967" cy="71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87000"/>
              <a:buFontTx/>
              <a:buNone/>
              <a:tabLst/>
              <a:defRPr/>
            </a:pPr>
            <a:r>
              <a:rPr kumimoji="0" lang="en-US" altLang="ko-KR" sz="4000" b="0" i="0" u="none" strike="noStrike" kern="1100" cap="none" spc="-1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{</a:t>
            </a:r>
            <a:r>
              <a:rPr kumimoji="0" lang="ko-KR" altLang="en-US" sz="4000" b="0" i="0" u="none" strike="noStrike" kern="1100" cap="none" spc="-1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광고주명</a:t>
            </a:r>
            <a:r>
              <a:rPr kumimoji="0" lang="en-US" altLang="ko-KR" sz="4000" b="0" i="0" u="none" strike="noStrike" kern="1100" cap="none" spc="-1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} </a:t>
            </a:r>
            <a:r>
              <a:rPr kumimoji="0" lang="en-US" altLang="ko-KR" sz="4000" b="0" i="0" u="none" strike="noStrike" kern="1100" cap="none" spc="-10" normalizeH="0" baseline="0" noProof="0" dirty="0" err="1">
                <a:ln w="3175"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N</a:t>
            </a:r>
            <a:r>
              <a:rPr kumimoji="0" lang="en-US" altLang="ko-KR" sz="4000" b="0" i="0" u="none" strike="noStrike" kern="1100" cap="none" spc="-10" normalizeH="0" baseline="0" noProof="0" dirty="0" err="1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.square</a:t>
            </a:r>
            <a:r>
              <a:rPr lang="en-US" altLang="ko-KR" sz="4000" kern="1100" spc="-10" dirty="0">
                <a:ln w="3175">
                  <a:noFill/>
                </a:ln>
                <a:solidFill>
                  <a:prstClr val="white"/>
                </a:solidFill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 </a:t>
            </a:r>
            <a:r>
              <a:rPr kumimoji="0" lang="ko-KR" altLang="en-US" sz="3600" b="0" i="0" u="none" strike="noStrike" kern="1100" cap="none" spc="-10" normalizeH="0" baseline="0" noProof="0" dirty="0" err="1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광고배너</a:t>
            </a:r>
            <a:r>
              <a:rPr kumimoji="0" lang="ko-KR" altLang="en-US" sz="3600" b="0" i="0" u="none" strike="noStrike" kern="1100" cap="none" spc="-10" normalizeH="0" baseline="0" noProof="0" dirty="0">
                <a:ln w="3175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 게재보고서</a:t>
            </a:r>
            <a:endParaRPr kumimoji="0" lang="en-US" altLang="ko-KR" sz="3600" b="0" i="0" u="none" strike="noStrike" kern="1100" cap="none" spc="-10" normalizeH="0" baseline="0" noProof="0" dirty="0">
              <a:ln w="3175">
                <a:noFill/>
              </a:ln>
              <a:solidFill>
                <a:prstClr val="white"/>
              </a:solidFill>
              <a:effectLst/>
              <a:uLnTx/>
              <a:uFillTx/>
              <a:latin typeface="프리젠테이션 5 Medium" pitchFamily="2" charset="-127"/>
              <a:ea typeface="프리젠테이션 5 Medium" pitchFamily="2" charset="-127"/>
              <a:cs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2DE18F-9FDD-4FD5-98B8-FCF4A620CD6A}"/>
              </a:ext>
            </a:extLst>
          </p:cNvPr>
          <p:cNvSpPr txBox="1"/>
          <p:nvPr/>
        </p:nvSpPr>
        <p:spPr>
          <a:xfrm>
            <a:off x="5628103" y="6339746"/>
            <a:ext cx="935794" cy="343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87000"/>
              <a:buFontTx/>
              <a:buNone/>
              <a:tabLst/>
              <a:defRPr/>
            </a:pPr>
            <a:r>
              <a:rPr lang="en-US" altLang="ko-KR" sz="1600" kern="1100" spc="-20" dirty="0">
                <a:ln w="3175">
                  <a:noFill/>
                </a:ln>
                <a:solidFill>
                  <a:prstClr val="white"/>
                </a:solidFill>
                <a:latin typeface="프리젠테이션 7 Bold" pitchFamily="2" charset="-127"/>
                <a:ea typeface="프리젠테이션 7 Bold" pitchFamily="2" charset="-127"/>
                <a:cs typeface="Pretendard" panose="02000503000000020004" pitchFamily="2" charset="-127"/>
              </a:rPr>
              <a:t>{</a:t>
            </a:r>
            <a:r>
              <a:rPr lang="ko-KR" altLang="en-US" sz="1600" kern="1100" spc="-20" dirty="0">
                <a:ln w="3175">
                  <a:noFill/>
                </a:ln>
                <a:solidFill>
                  <a:prstClr val="white"/>
                </a:solidFill>
                <a:latin typeface="프리젠테이션 7 Bold" pitchFamily="2" charset="-127"/>
                <a:ea typeface="프리젠테이션 7 Bold" pitchFamily="2" charset="-127"/>
                <a:cs typeface="Pretendard" panose="02000503000000020004" pitchFamily="2" charset="-127"/>
              </a:rPr>
              <a:t>년</a:t>
            </a:r>
            <a:r>
              <a:rPr lang="en-US" altLang="ko-KR" sz="1600" kern="1100" spc="-20" dirty="0">
                <a:ln w="3175">
                  <a:noFill/>
                </a:ln>
                <a:solidFill>
                  <a:prstClr val="white"/>
                </a:solidFill>
                <a:latin typeface="프리젠테이션 7 Bold" pitchFamily="2" charset="-127"/>
                <a:ea typeface="프리젠테이션 7 Bold" pitchFamily="2" charset="-127"/>
                <a:cs typeface="Pretendard" panose="02000503000000020004" pitchFamily="2" charset="-127"/>
              </a:rPr>
              <a:t>.</a:t>
            </a:r>
            <a:r>
              <a:rPr lang="ko-KR" altLang="en-US" sz="1600" kern="1100" spc="-20" dirty="0">
                <a:ln w="3175">
                  <a:noFill/>
                </a:ln>
                <a:solidFill>
                  <a:prstClr val="white"/>
                </a:solidFill>
                <a:latin typeface="프리젠테이션 7 Bold" pitchFamily="2" charset="-127"/>
                <a:ea typeface="프리젠테이션 7 Bold" pitchFamily="2" charset="-127"/>
                <a:cs typeface="Pretendard" panose="02000503000000020004" pitchFamily="2" charset="-127"/>
              </a:rPr>
              <a:t>월</a:t>
            </a:r>
            <a:r>
              <a:rPr lang="en-US" altLang="ko-KR" sz="1600" kern="1100" spc="-20" dirty="0">
                <a:ln w="3175">
                  <a:noFill/>
                </a:ln>
                <a:solidFill>
                  <a:prstClr val="white"/>
                </a:solidFill>
                <a:latin typeface="프리젠테이션 7 Bold" pitchFamily="2" charset="-127"/>
                <a:ea typeface="프리젠테이션 7 Bold" pitchFamily="2" charset="-127"/>
                <a:cs typeface="Pretendard" panose="02000503000000020004" pitchFamily="2" charset="-127"/>
              </a:rPr>
              <a:t>.</a:t>
            </a:r>
            <a:r>
              <a:rPr lang="ko-KR" altLang="en-US" sz="1600" kern="1100" spc="-20" dirty="0">
                <a:ln w="3175">
                  <a:noFill/>
                </a:ln>
                <a:solidFill>
                  <a:prstClr val="white"/>
                </a:solidFill>
                <a:latin typeface="프리젠테이션 7 Bold" pitchFamily="2" charset="-127"/>
                <a:ea typeface="프리젠테이션 7 Bold" pitchFamily="2" charset="-127"/>
                <a:cs typeface="Pretendard" panose="02000503000000020004" pitchFamily="2" charset="-127"/>
              </a:rPr>
              <a:t>일</a:t>
            </a:r>
            <a:r>
              <a:rPr lang="en-US" altLang="ko-KR" sz="1600" kern="1100" spc="-20" dirty="0">
                <a:ln w="3175">
                  <a:noFill/>
                </a:ln>
                <a:solidFill>
                  <a:prstClr val="white"/>
                </a:solidFill>
                <a:latin typeface="프리젠테이션 7 Bold" pitchFamily="2" charset="-127"/>
                <a:ea typeface="프리젠테이션 7 Bold" pitchFamily="2" charset="-127"/>
                <a:cs typeface="Pretendard" panose="02000503000000020004" pitchFamily="2" charset="-127"/>
              </a:rPr>
              <a:t>}</a:t>
            </a:r>
            <a:endParaRPr kumimoji="0" lang="en-US" altLang="ko-KR" sz="1600" b="0" i="0" u="none" strike="noStrike" kern="1100" cap="none" spc="-20" normalizeH="0" baseline="0" noProof="0" dirty="0">
              <a:ln w="3175">
                <a:noFill/>
              </a:ln>
              <a:solidFill>
                <a:prstClr val="white"/>
              </a:solidFill>
              <a:effectLst/>
              <a:uLnTx/>
              <a:uFillTx/>
              <a:latin typeface="프리젠테이션 7 Bold" pitchFamily="2" charset="-127"/>
              <a:ea typeface="프리젠테이션 7 Bold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35D31B-E1D2-423C-A023-D43519FDEFA6}"/>
              </a:ext>
            </a:extLst>
          </p:cNvPr>
          <p:cNvSpPr txBox="1"/>
          <p:nvPr/>
        </p:nvSpPr>
        <p:spPr>
          <a:xfrm>
            <a:off x="958133" y="5921152"/>
            <a:ext cx="2959317" cy="224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0000"/>
              </a:lnSpc>
              <a:buSzPct val="87000"/>
              <a:defRPr/>
            </a:pPr>
            <a:r>
              <a:rPr kumimoji="0" lang="en-US" altLang="ko-KR" sz="850" b="0" i="0" u="none" strike="noStrike" kern="1100" cap="none" spc="0" normalizeH="0" baseline="0" noProof="0" dirty="0">
                <a:ln w="3175">
                  <a:noFill/>
                </a:ln>
                <a:solidFill>
                  <a:prstClr val="white">
                    <a:alpha val="40000"/>
                  </a:prstClr>
                </a:solidFill>
                <a:effectLst/>
                <a:uLnTx/>
                <a:uFillTx/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Copyright </a:t>
            </a:r>
            <a:r>
              <a:rPr kumimoji="0" lang="ko-KR" altLang="en-US" sz="850" b="0" i="0" u="none" strike="noStrike" kern="1100" cap="none" spc="0" normalizeH="0" baseline="0" noProof="0">
                <a:ln w="3175">
                  <a:noFill/>
                </a:ln>
                <a:solidFill>
                  <a:prstClr val="white">
                    <a:alpha val="40000"/>
                  </a:prstClr>
                </a:solidFill>
                <a:effectLst/>
                <a:uLnTx/>
                <a:uFillTx/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ⓒ </a:t>
            </a:r>
            <a:r>
              <a:rPr lang="en-US" altLang="ko-KR" sz="850" kern="1100">
                <a:ln w="3175">
                  <a:noFill/>
                </a:ln>
                <a:solidFill>
                  <a:prstClr val="white">
                    <a:alpha val="40000"/>
                  </a:prstClr>
                </a:solidFill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kt nasmedia Co., Ltd All Rights Reserved..</a:t>
            </a:r>
            <a:endParaRPr kumimoji="0" lang="en-US" altLang="ko-KR" sz="850" b="0" i="0" u="none" strike="noStrike" kern="1100" cap="none" spc="0" normalizeH="0" baseline="0" noProof="0" dirty="0">
              <a:ln w="3175">
                <a:noFill/>
              </a:ln>
              <a:solidFill>
                <a:prstClr val="white">
                  <a:alpha val="40000"/>
                </a:prstClr>
              </a:solidFill>
              <a:effectLst/>
              <a:uLnTx/>
              <a:uFillTx/>
              <a:latin typeface="프리젠테이션 5 Medium" pitchFamily="2" charset="-127"/>
              <a:ea typeface="프리젠테이션 5 Medium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8265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C79C1D7-0C43-419B-BB16-92504932D3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975" y="0"/>
            <a:ext cx="6499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185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1C6BA692-C2E6-4B93-A7C7-1AB3DE73A7E0}"/>
              </a:ext>
            </a:extLst>
          </p:cNvPr>
          <p:cNvSpPr/>
          <p:nvPr/>
        </p:nvSpPr>
        <p:spPr>
          <a:xfrm>
            <a:off x="-1507348" y="2038116"/>
            <a:ext cx="15347432" cy="4081609"/>
          </a:xfrm>
          <a:prstGeom prst="roundRect">
            <a:avLst>
              <a:gd name="adj" fmla="val 7903"/>
            </a:avLst>
          </a:prstGeom>
          <a:gradFill>
            <a:gsLst>
              <a:gs pos="0">
                <a:srgbClr val="366B8C">
                  <a:alpha val="10000"/>
                </a:srgbClr>
              </a:gs>
              <a:gs pos="34000">
                <a:srgbClr val="248881">
                  <a:alpha val="10000"/>
                </a:srgbClr>
              </a:gs>
              <a:gs pos="68000">
                <a:srgbClr val="384C9E">
                  <a:alpha val="10000"/>
                </a:srgbClr>
              </a:gs>
              <a:gs pos="100000">
                <a:srgbClr val="7937AC">
                  <a:alpha val="10000"/>
                </a:srgbClr>
              </a:gs>
            </a:gsLst>
            <a:lin ang="3000000" scaled="0"/>
          </a:gra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CF2DB3D-E2A2-4D2C-8E88-57AB2F35A42A}"/>
              </a:ext>
            </a:extLst>
          </p:cNvPr>
          <p:cNvSpPr txBox="1"/>
          <p:nvPr/>
        </p:nvSpPr>
        <p:spPr>
          <a:xfrm>
            <a:off x="11296705" y="6308725"/>
            <a:ext cx="184730" cy="215444"/>
          </a:xfrm>
          <a:prstGeom prst="rect">
            <a:avLst/>
          </a:prstGeom>
          <a:noFill/>
          <a:ln>
            <a:solidFill>
              <a:srgbClr val="5B9BD5">
                <a:alpha val="0"/>
              </a:srgbClr>
            </a:solidFill>
          </a:ln>
        </p:spPr>
        <p:txBody>
          <a:bodyPr wrap="none" rtlCol="0">
            <a:spAutoFit/>
          </a:bodyPr>
          <a:lstStyle/>
          <a:p>
            <a:pPr lvl="0" algn="r">
              <a:defRPr/>
            </a:pPr>
            <a:endParaRPr lang="en-US" altLang="ko-KR" sz="800" spc="-50" dirty="0">
              <a:ln>
                <a:solidFill>
                  <a:srgbClr val="1A1B20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6A0A716-08AB-4C1F-A20C-1377CED346EF}"/>
              </a:ext>
            </a:extLst>
          </p:cNvPr>
          <p:cNvSpPr txBox="1"/>
          <p:nvPr/>
        </p:nvSpPr>
        <p:spPr>
          <a:xfrm>
            <a:off x="297976" y="1110452"/>
            <a:ext cx="96334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ko-KR" sz="4200" kern="1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{</a:t>
            </a:r>
            <a:r>
              <a:rPr lang="ko-KR" altLang="en-US" sz="4200" kern="1100" dirty="0" err="1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역사명</a:t>
            </a:r>
            <a:r>
              <a:rPr lang="en-US" altLang="ko-KR" sz="4200" kern="1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} {n</a:t>
            </a:r>
            <a:r>
              <a:rPr lang="ko-KR" altLang="en-US" sz="4200" kern="1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호선</a:t>
            </a:r>
            <a:r>
              <a:rPr lang="en-US" altLang="ko-KR" sz="4200" kern="1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}</a:t>
            </a:r>
            <a:r>
              <a:rPr lang="ko-KR" altLang="en-US" sz="4200" kern="1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프리젠테이션 8 ExtraBold" pitchFamily="2" charset="-127"/>
                <a:ea typeface="프리젠테이션 8 ExtraBold" pitchFamily="2" charset="-127"/>
                <a:cs typeface="Pretendard" panose="02000503000000020004" pitchFamily="2" charset="-127"/>
              </a:rPr>
              <a:t> </a:t>
            </a: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B4C046DA-BA04-47F2-AEEE-3451A0673E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78906" y="6470878"/>
            <a:ext cx="930096" cy="160552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E75F044B-61F1-4368-AE31-0E06036EF2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66368" y="2394415"/>
            <a:ext cx="5742634" cy="34308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38FAFA5B-7D3E-4E0F-958E-76B6AE2159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6440" y="2396215"/>
            <a:ext cx="5736931" cy="3429000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8B596EE3-5610-4B92-A066-D8156AF3333E}"/>
              </a:ext>
            </a:extLst>
          </p:cNvPr>
          <p:cNvSpPr/>
          <p:nvPr/>
        </p:nvSpPr>
        <p:spPr>
          <a:xfrm>
            <a:off x="146440" y="133350"/>
            <a:ext cx="11762562" cy="546260"/>
          </a:xfrm>
          <a:prstGeom prst="rect">
            <a:avLst/>
          </a:prstGeom>
          <a:gradFill>
            <a:gsLst>
              <a:gs pos="0">
                <a:srgbClr val="366B8C">
                  <a:alpha val="10000"/>
                </a:srgbClr>
              </a:gs>
              <a:gs pos="34000">
                <a:srgbClr val="248881">
                  <a:alpha val="10000"/>
                </a:srgbClr>
              </a:gs>
              <a:gs pos="68000">
                <a:srgbClr val="384C9E">
                  <a:alpha val="10000"/>
                </a:srgbClr>
              </a:gs>
              <a:gs pos="100000">
                <a:srgbClr val="7937AC">
                  <a:alpha val="10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73714F9-86DB-41BC-A594-90EF4F1F63F1}"/>
              </a:ext>
            </a:extLst>
          </p:cNvPr>
          <p:cNvSpPr txBox="1"/>
          <p:nvPr/>
        </p:nvSpPr>
        <p:spPr>
          <a:xfrm>
            <a:off x="397298" y="234541"/>
            <a:ext cx="1783927" cy="34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Pct val="87000"/>
              <a:buFontTx/>
              <a:buNone/>
              <a:tabLst/>
              <a:defRPr/>
            </a:pPr>
            <a:r>
              <a:rPr lang="ko-KR" altLang="en-US" sz="1600" kern="1100" dirty="0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지하철 </a:t>
            </a:r>
            <a:r>
              <a:rPr lang="en-US" altLang="ko-KR" sz="1600" kern="1100" dirty="0" err="1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rgbClr val="FF0000"/>
                </a:solidFill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N</a:t>
            </a:r>
            <a:r>
              <a:rPr lang="en-US" altLang="ko-KR" sz="1600" kern="1100" dirty="0" err="1">
                <a:ln w="3175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.square</a:t>
            </a:r>
            <a:endParaRPr lang="en-US" altLang="ko-KR" sz="1600" kern="1100" dirty="0">
              <a:ln w="3175">
                <a:solidFill>
                  <a:schemeClr val="bg1">
                    <a:alpha val="1000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프리젠테이션 5 Medium" pitchFamily="2" charset="-127"/>
              <a:ea typeface="프리젠테이션 5 Medium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9002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F221F4A-80CB-40CC-ADF1-5552E6624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DCD96B-DD64-4B49-9E39-DCD8B1621812}"/>
              </a:ext>
            </a:extLst>
          </p:cNvPr>
          <p:cNvSpPr txBox="1"/>
          <p:nvPr/>
        </p:nvSpPr>
        <p:spPr>
          <a:xfrm>
            <a:off x="4391978" y="3151520"/>
            <a:ext cx="3385542" cy="5549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kern="1100" spc="-20" dirty="0" err="1">
                <a:ln w="3175">
                  <a:noFill/>
                </a:ln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Pretendard" panose="02000503000000020004" pitchFamily="2" charset="-127"/>
              </a:rPr>
              <a:t>케이티</a:t>
            </a:r>
            <a:r>
              <a:rPr lang="ko-KR" altLang="en-US" kern="1100" spc="-20" dirty="0">
                <a:ln w="3175">
                  <a:noFill/>
                </a:ln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Pretendard" panose="02000503000000020004" pitchFamily="2" charset="-127"/>
              </a:rPr>
              <a:t> </a:t>
            </a:r>
            <a:r>
              <a:rPr lang="ko-KR" altLang="en-US" kern="1100" spc="-20" dirty="0" err="1">
                <a:ln w="3175">
                  <a:noFill/>
                </a:ln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Pretendard" panose="02000503000000020004" pitchFamily="2" charset="-127"/>
              </a:rPr>
              <a:t>나스미디어</a:t>
            </a:r>
            <a:r>
              <a:rPr lang="ko-KR" altLang="en-US" kern="1100" spc="-20" dirty="0">
                <a:ln w="3175">
                  <a:noFill/>
                </a:ln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Pretendard" panose="02000503000000020004" pitchFamily="2" charset="-127"/>
              </a:rPr>
              <a:t> </a:t>
            </a:r>
            <a:r>
              <a:rPr lang="en-US" altLang="ko-KR" kern="1100" spc="-20" dirty="0">
                <a:ln w="3175">
                  <a:noFill/>
                </a:ln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Pretendard" panose="02000503000000020004" pitchFamily="2" charset="-127"/>
              </a:rPr>
              <a:t>{</a:t>
            </a:r>
            <a:r>
              <a:rPr lang="ko-KR" altLang="en-US" kern="1100" spc="-20" dirty="0">
                <a:ln w="3175">
                  <a:noFill/>
                </a:ln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Pretendard" panose="02000503000000020004" pitchFamily="2" charset="-127"/>
              </a:rPr>
              <a:t>캠페인 담당자 이름</a:t>
            </a:r>
            <a:r>
              <a:rPr lang="en-US" altLang="ko-KR" kern="1100" spc="-20" dirty="0">
                <a:ln w="3175">
                  <a:noFill/>
                </a:ln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Pretendard" panose="02000503000000020004" pitchFamily="2" charset="-127"/>
              </a:rPr>
              <a:t>}</a:t>
            </a:r>
          </a:p>
          <a:p>
            <a:pPr marR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87000"/>
              <a:buFontTx/>
              <a:buNone/>
              <a:tabLst/>
              <a:defRPr/>
            </a:pPr>
            <a:r>
              <a:rPr lang="en-US" altLang="ko-KR" sz="1100" kern="1100" spc="-20" dirty="0">
                <a:ln w="3175">
                  <a:noFill/>
                </a:ln>
                <a:solidFill>
                  <a:schemeClr val="bg1">
                    <a:alpha val="70000"/>
                  </a:schemeClr>
                </a:solidFill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{</a:t>
            </a:r>
            <a:r>
              <a:rPr lang="ko-KR" altLang="en-US" sz="1100" kern="1100" spc="-20" dirty="0">
                <a:ln w="3175">
                  <a:noFill/>
                </a:ln>
                <a:solidFill>
                  <a:schemeClr val="bg1">
                    <a:alpha val="70000"/>
                  </a:schemeClr>
                </a:solidFill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캠페인 담당자 이메일</a:t>
            </a:r>
            <a:r>
              <a:rPr lang="en-US" altLang="ko-KR" sz="1100" kern="1100" spc="-20" dirty="0">
                <a:ln w="3175">
                  <a:noFill/>
                </a:ln>
                <a:solidFill>
                  <a:schemeClr val="bg1">
                    <a:alpha val="70000"/>
                  </a:schemeClr>
                </a:solidFill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}</a:t>
            </a:r>
            <a:endParaRPr lang="ko-KR" altLang="en-US" sz="1100" kern="1100" spc="-20" dirty="0">
              <a:ln w="3175">
                <a:noFill/>
              </a:ln>
              <a:solidFill>
                <a:schemeClr val="bg1">
                  <a:alpha val="70000"/>
                </a:schemeClr>
              </a:solidFill>
              <a:latin typeface="프리젠테이션 5 Medium" pitchFamily="2" charset="-127"/>
              <a:ea typeface="프리젠테이션 5 Medium" pitchFamily="2" charset="-127"/>
              <a:cs typeface="Pretendard" panose="02000503000000020004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22A9151-B957-47CA-9137-7A38C87500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7272" y="5661830"/>
            <a:ext cx="1250950" cy="2159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E060CF4-F298-4DEA-BC21-E506DAF71064}"/>
              </a:ext>
            </a:extLst>
          </p:cNvPr>
          <p:cNvSpPr txBox="1"/>
          <p:nvPr/>
        </p:nvSpPr>
        <p:spPr>
          <a:xfrm>
            <a:off x="958133" y="5921152"/>
            <a:ext cx="2959317" cy="224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0000"/>
              </a:lnSpc>
              <a:buSzPct val="87000"/>
              <a:defRPr/>
            </a:pPr>
            <a:r>
              <a:rPr lang="en-US" altLang="ko-KR" sz="850" kern="1100">
                <a:ln w="3175">
                  <a:noFill/>
                </a:ln>
                <a:solidFill>
                  <a:prstClr val="white">
                    <a:alpha val="40000"/>
                  </a:prstClr>
                </a:solidFill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Copyright </a:t>
            </a:r>
            <a:r>
              <a:rPr lang="ko-KR" altLang="en-US" sz="850" kern="1100">
                <a:ln w="3175">
                  <a:noFill/>
                </a:ln>
                <a:solidFill>
                  <a:prstClr val="white">
                    <a:alpha val="40000"/>
                  </a:prstClr>
                </a:solidFill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ⓒ </a:t>
            </a:r>
            <a:r>
              <a:rPr lang="en-US" altLang="ko-KR" sz="850" kern="1100">
                <a:ln w="3175">
                  <a:noFill/>
                </a:ln>
                <a:solidFill>
                  <a:prstClr val="white">
                    <a:alpha val="40000"/>
                  </a:prstClr>
                </a:solidFill>
                <a:latin typeface="프리젠테이션 5 Medium" pitchFamily="2" charset="-127"/>
                <a:ea typeface="프리젠테이션 5 Medium" pitchFamily="2" charset="-127"/>
                <a:cs typeface="Pretendard" panose="02000503000000020004" pitchFamily="2" charset="-127"/>
              </a:rPr>
              <a:t>kt nasmedia Co., Ltd All Rights Reserved..</a:t>
            </a:r>
            <a:endParaRPr lang="en-US" altLang="ko-KR" sz="850" kern="1100" dirty="0">
              <a:ln w="3175">
                <a:noFill/>
              </a:ln>
              <a:solidFill>
                <a:prstClr val="white">
                  <a:alpha val="40000"/>
                </a:prstClr>
              </a:solidFill>
              <a:latin typeface="프리젠테이션 5 Medium" pitchFamily="2" charset="-127"/>
              <a:ea typeface="프리젠테이션 5 Medium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9739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Pretendar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6246</TotalTime>
  <Words>60</Words>
  <Application>Microsoft Office PowerPoint</Application>
  <PresentationFormat>와이드스크린</PresentationFormat>
  <Paragraphs>8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4</vt:i4>
      </vt:variant>
    </vt:vector>
  </HeadingPairs>
  <TitlesOfParts>
    <vt:vector size="15" baseType="lpstr">
      <vt:lpstr>Pretendard</vt:lpstr>
      <vt:lpstr>Pretendard ExtraBold</vt:lpstr>
      <vt:lpstr>Pretendard Light</vt:lpstr>
      <vt:lpstr>프리젠테이션 5 Medium</vt:lpstr>
      <vt:lpstr>프리젠테이션 8 ExtraBold</vt:lpstr>
      <vt:lpstr>프리젠테이션 9 Black</vt:lpstr>
      <vt:lpstr>Arial</vt:lpstr>
      <vt:lpstr>맑은 고딕</vt:lpstr>
      <vt:lpstr>프리젠테이션 7 Bold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황수현</dc:creator>
  <cp:lastModifiedBy>전홍진</cp:lastModifiedBy>
  <cp:revision>250</cp:revision>
  <dcterms:created xsi:type="dcterms:W3CDTF">2025-01-20T07:53:39Z</dcterms:created>
  <dcterms:modified xsi:type="dcterms:W3CDTF">2026-02-06T02:04:25Z</dcterms:modified>
</cp:coreProperties>
</file>

<file path=docProps/thumbnail.jpeg>
</file>